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4" r:id="rId4"/>
    <p:sldId id="273" r:id="rId5"/>
    <p:sldId id="275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14848">
            <a:off x="-679121" y="212204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7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F5BA21E-603C-4110-80A9-3FF19B41DC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404" y="1052880"/>
            <a:ext cx="4383389" cy="507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Autour du mot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5ACB5CE-2286-4A99-923F-76ADCA8D3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32" y="1534219"/>
            <a:ext cx="5783714" cy="388060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520A122-FA90-48C3-B66E-A891D4B76BD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22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BA38E6B0-580B-4E3A-A682-445F786EB3B6}"/>
              </a:ext>
            </a:extLst>
          </p:cNvPr>
          <p:cNvSpPr txBox="1">
            <a:spLocks/>
          </p:cNvSpPr>
          <p:nvPr/>
        </p:nvSpPr>
        <p:spPr>
          <a:xfrm>
            <a:off x="1083380" y="-5400"/>
            <a:ext cx="4011660" cy="902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Collecte « sont »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B542A70-10D6-40EC-B5B3-E60EC65291AE}"/>
              </a:ext>
            </a:extLst>
          </p:cNvPr>
          <p:cNvSpPr txBox="1"/>
          <p:nvPr/>
        </p:nvSpPr>
        <p:spPr>
          <a:xfrm>
            <a:off x="364901" y="897363"/>
            <a:ext cx="53182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3600" dirty="0"/>
              <a:t>Cherchez des phrases où vous trouvez le mot « sont ».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3600" dirty="0"/>
              <a:t>Recopiez-les sur une affiche.</a:t>
            </a:r>
            <a:endParaRPr lang="fr-FR" sz="2400" dirty="0"/>
          </a:p>
          <a:p>
            <a:endParaRPr lang="fr-FR" sz="3600" dirty="0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E557DD3-03C0-4148-94F4-B650BD1E3EFD}"/>
              </a:ext>
            </a:extLst>
          </p:cNvPr>
          <p:cNvCxnSpPr/>
          <p:nvPr/>
        </p:nvCxnSpPr>
        <p:spPr>
          <a:xfrm>
            <a:off x="5998977" y="242786"/>
            <a:ext cx="0" cy="63564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3" name="Image 22">
            <a:extLst>
              <a:ext uri="{FF2B5EF4-FFF2-40B4-BE49-F238E27FC236}">
                <a16:creationId xmlns:a16="http://schemas.microsoft.com/office/drawing/2014/main" id="{CDCB7B35-069C-4B9F-A245-86235EA2B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213" y="3769968"/>
            <a:ext cx="2620628" cy="230832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6908B00-89A8-4A1B-A85A-B6D1374F15E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Histoires à gogo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5" y="6236732"/>
            <a:ext cx="80397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2</a:t>
            </a:r>
            <a:r>
              <a:rPr kumimoji="0" lang="fr-FR" sz="16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Je présente un travail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4 </a:t>
            </a:r>
            <a:r>
              <a:rPr kumimoji="0" lang="fr-FR" sz="16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donne mon avis</a:t>
            </a:r>
            <a:endParaRPr kumimoji="0" lang="fr-FR" sz="160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0938D8E-852C-4B30-8872-BC5426CE5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388" y="258802"/>
            <a:ext cx="2312563" cy="298642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7217D50-B38D-44CA-8B7C-8F79ECD31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31498">
            <a:off x="1529525" y="3697345"/>
            <a:ext cx="1510290" cy="210040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AFD6BD1-C195-4061-ACB8-53CF8FDE8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06521">
            <a:off x="6571231" y="3670510"/>
            <a:ext cx="1464460" cy="2141619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70D5A20-2C62-4F23-96DA-8716E4CD23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950234" y="3588796"/>
            <a:ext cx="1615509" cy="2283996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9D7D8313-B690-4F41-BE88-C0ED54F86EFC}"/>
              </a:ext>
            </a:extLst>
          </p:cNvPr>
          <p:cNvSpPr txBox="1"/>
          <p:nvPr/>
        </p:nvSpPr>
        <p:spPr>
          <a:xfrm>
            <a:off x="953351" y="1013901"/>
            <a:ext cx="803972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À 2, piochez 3 cartes du jeu et inventez une histoire. Il faut :</a:t>
            </a:r>
          </a:p>
          <a:p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- choisir un héros, </a:t>
            </a:r>
          </a:p>
          <a:p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- inventer un problème à résoudre, </a:t>
            </a:r>
          </a:p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choisir un début et une fin,</a:t>
            </a:r>
          </a:p>
          <a:p>
            <a:r>
              <a:rPr lang="fr-FR" sz="2400" dirty="0">
                <a:solidFill>
                  <a:srgbClr val="000000"/>
                </a:solidFill>
                <a:latin typeface="Calibri" panose="020F0502020204030204" pitchFamily="34" charset="0"/>
              </a:rPr>
              <a:t>- </a:t>
            </a:r>
            <a:r>
              <a:rPr lang="fr-FR" sz="2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inclure les 3 cartes à l’histoire courte. </a:t>
            </a:r>
            <a:endParaRPr lang="fr-FR" sz="2400" i="1" dirty="0"/>
          </a:p>
          <a:p>
            <a:endParaRPr lang="fr-FR" sz="3600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31A7D8A-ADF6-4D6F-96FB-4EC1687AD74B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79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139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</vt:lpstr>
      <vt:lpstr>Présentation PowerPoint</vt:lpstr>
      <vt:lpstr>Histoires à gogo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37</cp:revision>
  <dcterms:created xsi:type="dcterms:W3CDTF">2021-07-17T07:25:24Z</dcterms:created>
  <dcterms:modified xsi:type="dcterms:W3CDTF">2021-12-29T12:27:45Z</dcterms:modified>
</cp:coreProperties>
</file>